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FE983D-466E-072F-DC18-F0574CDE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325" y="289711"/>
            <a:ext cx="10752499" cy="5791370"/>
          </a:xfrm>
        </p:spPr>
        <p:txBody>
          <a:bodyPr>
            <a:noAutofit/>
          </a:bodyPr>
          <a:lstStyle/>
          <a:p>
            <a:pPr algn="ctr"/>
            <a:r>
              <a:rPr lang="pl-PL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Budowanie dobrych relacji w klasie.</a:t>
            </a:r>
            <a:br>
              <a:rPr lang="pl-PL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Warsztat o komunikacji, empatii i rozwiązywaniu konfliktów.</a:t>
            </a:r>
          </a:p>
        </p:txBody>
      </p:sp>
    </p:spTree>
    <p:extLst>
      <p:ext uri="{BB962C8B-B14F-4D97-AF65-F5344CB8AC3E}">
        <p14:creationId xmlns:p14="http://schemas.microsoft.com/office/powerpoint/2010/main" val="227410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49D5AC-7A6B-7FDC-BDB2-285A3B462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5120" y="-1"/>
            <a:ext cx="573688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Dlaczego dobre relacje w klasie są ważne?</a:t>
            </a:r>
          </a:p>
          <a:p>
            <a:pPr marL="0" indent="0">
              <a:buNone/>
            </a:pP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-Wspierają pozytywną atmosferę do nauki.</a:t>
            </a:r>
          </a:p>
          <a:p>
            <a:pPr marL="0" indent="0">
              <a:buNone/>
            </a:pP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-Zmniejszają stres i napięcia.</a:t>
            </a:r>
          </a:p>
          <a:p>
            <a:pPr marL="0" indent="0">
              <a:buNone/>
            </a:pP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-Pomagają w budowaniu poczucia przynależności.</a:t>
            </a:r>
          </a:p>
          <a:p>
            <a:pPr marL="0" indent="0">
              <a:buNone/>
            </a:pP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-Uczą współpracy i tolerancji.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9C8F24D-EC6F-72D5-8A4B-E0263A310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455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1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F90319-EB96-4514-49FD-82A6C86F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552" y="0"/>
            <a:ext cx="73152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Elementy dobrej komunikacji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Słuchanie aktywne: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Utrzymuj kontakt wzrokowy. 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Parafrazuj, aby upewnić się, że dobrze zrozumiałeś.</a:t>
            </a:r>
          </a:p>
          <a:p>
            <a:pPr marL="0" indent="0">
              <a:buNone/>
            </a:pPr>
            <a:r>
              <a:rPr lang="pl-PL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Rodzice: 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Okazuj zainteresowanie tym, co mówi dziecko.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Wyrażanie swoich myśli: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Mów jasno i konkretnie.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Unikaj osądów.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Szacunek: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Nie przerywaj.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Akceptuj różnorodność opinii.</a:t>
            </a:r>
          </a:p>
          <a:p>
            <a:pPr marL="0" indent="0">
              <a:buNone/>
            </a:pPr>
            <a:r>
              <a:rPr lang="pl-PL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Dzieci i rodzice: 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Uczcie się wzajemnego zrozumienia i cierpliwości.</a:t>
            </a:r>
          </a:p>
          <a:p>
            <a:pPr>
              <a:buFontTx/>
              <a:buChar char="-"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D5ACF9B-980B-6536-FD42-C477FC6ED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081" y="1982709"/>
            <a:ext cx="3880919" cy="396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0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9AE96B-D436-82B3-7721-2E4DF418B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to jest empatia?</a:t>
            </a:r>
          </a:p>
          <a:p>
            <a:pPr marL="0" indent="0">
              <a:buNone/>
            </a:pP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Umiejętność zrozumienia i odczuwania emocji drugiej osoby.</a:t>
            </a:r>
          </a:p>
          <a:p>
            <a:pPr marL="0" indent="0" algn="ctr">
              <a:buNone/>
            </a:pPr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Kluczowe kroki:</a:t>
            </a:r>
          </a:p>
          <a:p>
            <a:pPr marL="0" indent="0">
              <a:buNone/>
            </a:pPr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Postaw się na miejscu drugiej osoby.</a:t>
            </a:r>
          </a:p>
          <a:p>
            <a:pPr marL="0" indent="0">
              <a:buNone/>
            </a:pPr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Zadaj pytania, aby lepiej zrozumieć sytuację.</a:t>
            </a:r>
          </a:p>
          <a:p>
            <a:pPr marL="0" indent="0">
              <a:buNone/>
            </a:pPr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Unikaj oceniania i doradzania.</a:t>
            </a:r>
          </a:p>
          <a:p>
            <a:pPr marL="0" indent="0">
              <a:buNone/>
            </a:pPr>
            <a:r>
              <a:rPr lang="pl-PL" sz="3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Rodzice: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Nauczcie dzieci rozpoznawać emocje innych poprzez rozmowy.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15EEC53-BB62-0571-E23E-DBB9CBCBC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6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6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2C219B-58FE-7E13-2B72-88549F1B1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838" y="153908"/>
            <a:ext cx="10526162" cy="6704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budować empatię w klasie?</a:t>
            </a:r>
          </a:p>
          <a:p>
            <a:pPr marL="0" indent="0">
              <a:buNone/>
            </a:pPr>
            <a:r>
              <a:rPr lang="pl-PL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Rozmowy w parach o swoich uczuciach.</a:t>
            </a:r>
          </a:p>
          <a:p>
            <a:pPr marL="0" indent="0">
              <a:buNone/>
            </a:pPr>
            <a:r>
              <a:rPr lang="pl-PL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Gry i zabawy integracyjne.</a:t>
            </a:r>
          </a:p>
          <a:p>
            <a:pPr marL="0" indent="0">
              <a:buNone/>
            </a:pPr>
            <a:r>
              <a:rPr lang="pl-PL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Ćwiczenia w odgrywaniu ról (np. "Jakbyś się poczuł/a, gdyby...").</a:t>
            </a:r>
          </a:p>
          <a:p>
            <a:pPr marL="0" indent="0">
              <a:buNone/>
            </a:pPr>
            <a:r>
              <a:rPr lang="pl-PL" sz="45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Rodzice: </a:t>
            </a:r>
            <a:r>
              <a:rPr lang="pl-PL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Prowadźcie wspólne rozmowy przy rodzinnym stole.</a:t>
            </a:r>
          </a:p>
        </p:txBody>
      </p:sp>
    </p:spTree>
    <p:extLst>
      <p:ext uri="{BB962C8B-B14F-4D97-AF65-F5344CB8AC3E}">
        <p14:creationId xmlns:p14="http://schemas.microsoft.com/office/powerpoint/2010/main" val="106004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9A4004-C9E8-7406-A641-93BC346D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0"/>
            <a:ext cx="5715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Rozwiązywanie konfliktów krok po kroku</a:t>
            </a:r>
          </a:p>
          <a:p>
            <a:pPr marL="0" indent="0">
              <a:buNone/>
            </a:pPr>
            <a:r>
              <a:rPr lang="pl-PL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Zatrzymaj się i ochłoń.</a:t>
            </a:r>
          </a:p>
          <a:p>
            <a:pPr marL="0" indent="0">
              <a:buNone/>
            </a:pPr>
            <a:r>
              <a:rPr lang="pl-PL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l-PL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Wyraź swoje uczucia bez oskarżeń. Użyj formatu: "Czuję się [uczucie], gdy [sytuacja].„</a:t>
            </a:r>
          </a:p>
          <a:p>
            <a:pPr marL="0" indent="0">
              <a:buNone/>
            </a:pPr>
            <a:r>
              <a:rPr lang="pl-PL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Wspólnie poszukajcie rozwiązania.</a:t>
            </a:r>
          </a:p>
          <a:p>
            <a:pPr marL="0" indent="0">
              <a:buNone/>
            </a:pPr>
            <a:r>
              <a:rPr lang="pl-PL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l-PL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Zgódźcie się na kompromis lub wypracujcie zasady.</a:t>
            </a:r>
          </a:p>
          <a:p>
            <a:pPr marL="0" indent="0">
              <a:buNone/>
            </a:pPr>
            <a:r>
              <a:rPr lang="pl-PL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Rodzice i dzieci: </a:t>
            </a:r>
            <a:r>
              <a:rPr lang="pl-PL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Ćwiczcie rozwiązywanie konfliktów na przykładach z życia codziennego.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72805F7-B726-0A55-81A3-2B7B33DDA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7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2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C2574D-A2A6-25EA-6268-6599D55F8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Dobre relacje w klasie i w domu opierają się na:</a:t>
            </a:r>
          </a:p>
          <a:p>
            <a:pPr>
              <a:buFontTx/>
              <a:buChar char="-"/>
            </a:pP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Otwartej komunikacji.</a:t>
            </a:r>
          </a:p>
          <a:p>
            <a:pPr>
              <a:buFontTx/>
              <a:buChar char="-"/>
            </a:pP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Zrozumieniu i empatii.</a:t>
            </a:r>
          </a:p>
          <a:p>
            <a:pPr>
              <a:buFontTx/>
              <a:buChar char="-"/>
            </a:pP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Wspólnym rozwiązywaniu konfliktów.</a:t>
            </a:r>
          </a:p>
          <a:p>
            <a:pPr marL="0" indent="0">
              <a:buNone/>
            </a:pPr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Inwestowanie w relacje to inwestowanie w sukces całej społeczności szkolnej i rodzinnej.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21A61BD-B796-2C4C-15D2-77461CC07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88694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324</Words>
  <Application>Microsoft Office PowerPoint</Application>
  <PresentationFormat>Panoramiczny</PresentationFormat>
  <Paragraphs>41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Smuga</vt:lpstr>
      <vt:lpstr>Budowanie dobrych relacji w klasie. Warsztat o komunikacji, empatii i rozwiązywaniu konfliktów.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l.niedziela</dc:creator>
  <cp:lastModifiedBy>l.niedziela</cp:lastModifiedBy>
  <cp:revision>9</cp:revision>
  <dcterms:created xsi:type="dcterms:W3CDTF">2024-12-18T13:44:54Z</dcterms:created>
  <dcterms:modified xsi:type="dcterms:W3CDTF">2025-01-30T15:34:29Z</dcterms:modified>
</cp:coreProperties>
</file>